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3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Cum </a:t>
            </a:r>
            <a:r>
              <a:rPr lang="en-US" sz="3000" b="1" spc="300" dirty="0" err="1">
                <a:solidFill>
                  <a:srgbClr val="54BC9B"/>
                </a:solidFill>
              </a:rPr>
              <a:t>functioneaza</a:t>
            </a:r>
            <a:r>
              <a:rPr lang="en-US" sz="3000" b="1" spc="300" dirty="0">
                <a:solidFill>
                  <a:srgbClr val="54BC9B"/>
                </a:solidFill>
              </a:rPr>
              <a:t> </a:t>
            </a:r>
            <a:r>
              <a:rPr lang="en-US" sz="3000" b="1" spc="300" dirty="0" err="1">
                <a:solidFill>
                  <a:srgbClr val="54BC9B"/>
                </a:solidFill>
              </a:rPr>
              <a:t>dronele</a:t>
            </a:r>
            <a:r>
              <a:rPr lang="en-US" sz="3000" b="1" spc="300" dirty="0">
                <a:solidFill>
                  <a:srgbClr val="54BC9B"/>
                </a:solidFill>
              </a:rPr>
              <a:t> </a:t>
            </a:r>
            <a:r>
              <a:rPr lang="en-US" sz="3000" b="1" spc="300" dirty="0" smtClean="0">
                <a:solidFill>
                  <a:srgbClr val="54BC9B"/>
                </a:solidFill>
              </a:rPr>
              <a:t>Quadcopter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4000" b="1" spc="300" dirty="0">
                <a:solidFill>
                  <a:schemeClr val="bg1"/>
                </a:solidFill>
              </a:rPr>
              <a:t>Cum functioneaza dronele Quadcopter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Pentru ca o drona de tip quadcopter sa poata zbura aceasta trebuie sa contina urmatoarele </a:t>
            </a:r>
            <a:r>
              <a:rPr lang="pt-BR" sz="3000" b="1" spc="100" dirty="0" smtClean="0">
                <a:solidFill>
                  <a:schemeClr val="bg1"/>
                </a:solidFill>
              </a:rPr>
              <a:t>patru functii principale</a:t>
            </a:r>
            <a:r>
              <a:rPr lang="pt-BR" sz="3000" b="1" spc="100" dirty="0" smtClean="0">
                <a:solidFill>
                  <a:srgbClr val="54BC9B"/>
                </a:solidFill>
              </a:rPr>
              <a:t>: rotirea(Roll), capacitatea de a se misca inainte/inapoi (Pitch), rotirea pe loc in sensul acelor ceasornice sau invers (Yaw), accelerarea (miscarea in sus/jos</a:t>
            </a:r>
            <a:r>
              <a:rPr lang="pt-BR" sz="3000" b="1" spc="100" dirty="0">
                <a:solidFill>
                  <a:srgbClr val="54BC9B"/>
                </a:solidFill>
              </a:rPr>
              <a:t>) </a:t>
            </a:r>
            <a:r>
              <a:rPr lang="pt-BR" sz="3000" b="1" spc="100" dirty="0" smtClean="0">
                <a:solidFill>
                  <a:srgbClr val="54BC9B"/>
                </a:solidFill>
              </a:rPr>
              <a:t>(</a:t>
            </a:r>
            <a:r>
              <a:rPr lang="pt-BR" sz="3000" b="1" spc="100" dirty="0">
                <a:solidFill>
                  <a:srgbClr val="54BC9B"/>
                </a:solidFill>
              </a:rPr>
              <a:t>Throttle).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4000" b="1" spc="300" dirty="0">
                <a:solidFill>
                  <a:schemeClr val="bg1"/>
                </a:solidFill>
              </a:rPr>
              <a:t>Cum functioneaza dronele Quadcopter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600" y="2059208"/>
            <a:ext cx="18853003" cy="4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640805"/>
              </p:ext>
            </p:extLst>
          </p:nvPr>
        </p:nvGraphicFramePr>
        <p:xfrm>
          <a:off x="971600" y="1916832"/>
          <a:ext cx="7123141" cy="415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4" imgW="6286823" imgH="3670489" progId="PBrush">
                  <p:embed/>
                </p:oleObj>
              </mc:Choice>
              <mc:Fallback>
                <p:oleObj r:id="rId4" imgW="6286823" imgH="3670489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16832"/>
                        <a:ext cx="7123141" cy="4155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8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Rotirea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119675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Misca quadcopter-ul spre </a:t>
            </a:r>
            <a:r>
              <a:rPr lang="pt-BR" sz="3000" b="1" spc="100" dirty="0" smtClean="0">
                <a:solidFill>
                  <a:schemeClr val="bg1"/>
                </a:solidFill>
              </a:rPr>
              <a:t>stanga/dreapta</a:t>
            </a:r>
            <a:r>
              <a:rPr lang="pt-BR" sz="3000" b="1" spc="100" dirty="0" smtClean="0">
                <a:solidFill>
                  <a:srgbClr val="54BC9B"/>
                </a:solidFill>
              </a:rPr>
              <a:t>. Este realizata prin miscarea butonului potrivit de pe transmitator spre stanga/dreapta.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Este numita “rotire” pentru ca roteste la propriu </a:t>
            </a:r>
            <a:r>
              <a:rPr lang="pt-BR" sz="3000" b="1" spc="100" dirty="0" smtClean="0">
                <a:solidFill>
                  <a:srgbClr val="54BC9B"/>
                </a:solidFill>
              </a:rPr>
              <a:t>quadcopter-ul.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31588"/>
            <a:ext cx="6984776" cy="23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Pitch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Pitch </a:t>
            </a:r>
            <a:r>
              <a:rPr lang="pt-BR" sz="3000" b="1" spc="100" dirty="0" smtClean="0">
                <a:solidFill>
                  <a:srgbClr val="54BC9B"/>
                </a:solidFill>
              </a:rPr>
              <a:t>este miscarea quadcopter-ului </a:t>
            </a:r>
            <a:r>
              <a:rPr lang="pt-BR" sz="3000" b="1" spc="100" dirty="0" smtClean="0">
                <a:solidFill>
                  <a:schemeClr val="bg1"/>
                </a:solidFill>
              </a:rPr>
              <a:t>in fata sau in spate. </a:t>
            </a:r>
            <a:r>
              <a:rPr lang="pt-BR" sz="3000" b="1" spc="100" dirty="0" smtClean="0">
                <a:solidFill>
                  <a:srgbClr val="54BC9B"/>
                </a:solidFill>
              </a:rPr>
              <a:t>Este realizata prin apasarea butonului potrivit de pe transmitator in fata/in spate.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20" y="3429000"/>
            <a:ext cx="17811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21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Yaw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Yaw este deviatia/rotatia partii frontale a dronei  spre dreapta sau stanga. Cu alte cuvinte, roteste drona pe loc in sensul acelor ceasornice sau invers.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56" y="3411014"/>
            <a:ext cx="4602088" cy="29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Throttle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Throttle confera suficienta putere elicelor ca drona sa decoleze si sa se miste vertical (sus si jos) 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494" y="3215744"/>
            <a:ext cx="3144428" cy="295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-1332656" y="40466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36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85" y="1748605"/>
            <a:ext cx="5806977" cy="43552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8384" y="3212976"/>
            <a:ext cx="1296144" cy="200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6726" y="712255"/>
            <a:ext cx="5403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Roll vs Pitch vs Yaw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4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Acum poti trece la urmatorul subiect..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Aplicabilitatea dronelor!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FELICITARI!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210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Ancuta</cp:lastModifiedBy>
  <cp:revision>40</cp:revision>
  <dcterms:created xsi:type="dcterms:W3CDTF">2017-03-08T21:43:37Z</dcterms:created>
  <dcterms:modified xsi:type="dcterms:W3CDTF">2018-01-20T18:16:02Z</dcterms:modified>
</cp:coreProperties>
</file>